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258" r:id="rId3"/>
    <p:sldId id="259" r:id="rId4"/>
    <p:sldId id="307" r:id="rId5"/>
    <p:sldId id="261" r:id="rId6"/>
    <p:sldId id="303" r:id="rId7"/>
    <p:sldId id="305" r:id="rId8"/>
    <p:sldId id="306" r:id="rId9"/>
    <p:sldId id="302" r:id="rId10"/>
    <p:sldId id="296" r:id="rId11"/>
    <p:sldId id="297" r:id="rId12"/>
    <p:sldId id="298" r:id="rId13"/>
    <p:sldId id="300" r:id="rId14"/>
    <p:sldId id="299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63" autoAdjust="0"/>
    <p:restoredTop sz="94660"/>
  </p:normalViewPr>
  <p:slideViewPr>
    <p:cSldViewPr>
      <p:cViewPr varScale="1">
        <p:scale>
          <a:sx n="96" d="100"/>
          <a:sy n="96" d="100"/>
        </p:scale>
        <p:origin x="76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4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4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0" Type="http://schemas.openxmlformats.org/officeDocument/2006/relationships/image" Target="../media/image41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5601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380653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29.bin"/><Relationship Id="rId3" Type="http://schemas.openxmlformats.org/officeDocument/2006/relationships/image" Target="../media/image2.png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8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5" Type="http://schemas.openxmlformats.org/officeDocument/2006/relationships/image" Target="../media/image29.wmf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31.wmf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36.wmf"/><Relationship Id="rId18" Type="http://schemas.openxmlformats.org/officeDocument/2006/relationships/oleObject" Target="../embeddings/oleObject37.bin"/><Relationship Id="rId26" Type="http://schemas.openxmlformats.org/officeDocument/2006/relationships/oleObject" Target="../embeddings/oleObject41.bin"/><Relationship Id="rId3" Type="http://schemas.openxmlformats.org/officeDocument/2006/relationships/image" Target="../media/image2.png"/><Relationship Id="rId21" Type="http://schemas.openxmlformats.org/officeDocument/2006/relationships/image" Target="../media/image40.wmf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38.wmf"/><Relationship Id="rId25" Type="http://schemas.openxmlformats.org/officeDocument/2006/relationships/image" Target="../media/image4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6.bin"/><Relationship Id="rId20" Type="http://schemas.openxmlformats.org/officeDocument/2006/relationships/oleObject" Target="../embeddings/oleObject38.bin"/><Relationship Id="rId29" Type="http://schemas.openxmlformats.org/officeDocument/2006/relationships/image" Target="../media/image44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35.wmf"/><Relationship Id="rId24" Type="http://schemas.openxmlformats.org/officeDocument/2006/relationships/oleObject" Target="../embeddings/oleObject40.bin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23" Type="http://schemas.openxmlformats.org/officeDocument/2006/relationships/image" Target="../media/image41.wmf"/><Relationship Id="rId28" Type="http://schemas.openxmlformats.org/officeDocument/2006/relationships/oleObject" Target="../embeddings/oleObject42.bin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39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35.bin"/><Relationship Id="rId22" Type="http://schemas.openxmlformats.org/officeDocument/2006/relationships/oleObject" Target="../embeddings/oleObject39.bin"/><Relationship Id="rId27" Type="http://schemas.openxmlformats.org/officeDocument/2006/relationships/image" Target="../media/image43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image" Target="../media/image2.png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0" Type="http://schemas.openxmlformats.org/officeDocument/2006/relationships/oleObject" Target="../embeddings/oleObject46.bin"/><Relationship Id="rId4" Type="http://schemas.openxmlformats.org/officeDocument/2006/relationships/oleObject" Target="../embeddings/oleObject43.bin"/><Relationship Id="rId9" Type="http://schemas.openxmlformats.org/officeDocument/2006/relationships/image" Target="../media/image47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53.wmf"/><Relationship Id="rId3" Type="http://schemas.openxmlformats.org/officeDocument/2006/relationships/image" Target="../media/image2.png"/><Relationship Id="rId7" Type="http://schemas.openxmlformats.org/officeDocument/2006/relationships/image" Target="../media/image50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5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3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52.wmf"/><Relationship Id="rId5" Type="http://schemas.openxmlformats.org/officeDocument/2006/relationships/image" Target="../media/image49.wmf"/><Relationship Id="rId15" Type="http://schemas.openxmlformats.org/officeDocument/2006/relationships/image" Target="../media/image54.wmf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7.bin"/><Relationship Id="rId9" Type="http://schemas.openxmlformats.org/officeDocument/2006/relationships/image" Target="../media/image51.wmf"/><Relationship Id="rId14" Type="http://schemas.openxmlformats.org/officeDocument/2006/relationships/oleObject" Target="../embeddings/oleObject5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image" Target="../media/image60.wmf"/><Relationship Id="rId3" Type="http://schemas.openxmlformats.org/officeDocument/2006/relationships/image" Target="../media/image2.png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58.bin"/><Relationship Id="rId17" Type="http://schemas.openxmlformats.org/officeDocument/2006/relationships/image" Target="../media/image6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60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59.wmf"/><Relationship Id="rId5" Type="http://schemas.openxmlformats.org/officeDocument/2006/relationships/image" Target="../media/image56.wmf"/><Relationship Id="rId15" Type="http://schemas.openxmlformats.org/officeDocument/2006/relationships/image" Target="../media/image61.wmf"/><Relationship Id="rId10" Type="http://schemas.openxmlformats.org/officeDocument/2006/relationships/oleObject" Target="../embeddings/oleObject57.bin"/><Relationship Id="rId4" Type="http://schemas.openxmlformats.org/officeDocument/2006/relationships/oleObject" Target="../embeddings/oleObject54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5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2.png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2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image" Target="../media/image2.pn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97819"/>
            <a:ext cx="8305800" cy="1102519"/>
          </a:xfrm>
        </p:spPr>
        <p:txBody>
          <a:bodyPr>
            <a:normAutofit/>
          </a:bodyPr>
          <a:lstStyle/>
          <a:p>
            <a:r>
              <a:rPr lang="en-US" dirty="0"/>
              <a:t>Rational Exponents and Radicals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5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>
                <a:ea typeface="Calibri"/>
                <a:cs typeface="Times New Roman"/>
              </a:rPr>
              <a:t>:</a:t>
            </a:r>
            <a:r>
              <a:rPr lang="en-US" sz="2400" dirty="0"/>
              <a:t>Simplify the following expression in rational exponent.</a:t>
            </a:r>
            <a:r>
              <a:rPr lang="en-US" sz="2400" dirty="0">
                <a:ea typeface="Calibri"/>
                <a:cs typeface="Times New Roman"/>
              </a:rPr>
              <a:t> 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55" name="Object 23"/>
          <p:cNvGraphicFramePr>
            <a:graphicFrameLocks noChangeAspect="1"/>
          </p:cNvGraphicFramePr>
          <p:nvPr/>
        </p:nvGraphicFramePr>
        <p:xfrm>
          <a:off x="381000" y="1504950"/>
          <a:ext cx="1041400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4" name="Equation" r:id="rId4" imgW="469800" imgH="330120" progId="Equation.DSMT4">
                  <p:embed/>
                </p:oleObj>
              </mc:Choice>
              <mc:Fallback>
                <p:oleObj name="Equation" r:id="rId4" imgW="469800" imgH="33012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04950"/>
                        <a:ext cx="1041400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6" name="Object 24"/>
          <p:cNvGraphicFramePr>
            <a:graphicFrameLocks noChangeAspect="1"/>
          </p:cNvGraphicFramePr>
          <p:nvPr/>
        </p:nvGraphicFramePr>
        <p:xfrm>
          <a:off x="4329113" y="1504950"/>
          <a:ext cx="1350962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5" name="Equation" r:id="rId6" imgW="609480" imgH="330120" progId="Equation.DSMT4">
                  <p:embed/>
                </p:oleObj>
              </mc:Choice>
              <mc:Fallback>
                <p:oleObj name="Equation" r:id="rId6" imgW="609480" imgH="33012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113" y="1504950"/>
                        <a:ext cx="1350962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4" name="Object 8"/>
          <p:cNvGraphicFramePr>
            <a:graphicFrameLocks noChangeAspect="1"/>
          </p:cNvGraphicFramePr>
          <p:nvPr/>
        </p:nvGraphicFramePr>
        <p:xfrm>
          <a:off x="1447800" y="1657350"/>
          <a:ext cx="114458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6" name="Equation" r:id="rId8" imgW="583920" imgH="279360" progId="Equation.DSMT4">
                  <p:embed/>
                </p:oleObj>
              </mc:Choice>
              <mc:Fallback>
                <p:oleObj name="Equation" r:id="rId8" imgW="583920" imgH="2793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657350"/>
                        <a:ext cx="1144588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1524000" y="2190750"/>
          <a:ext cx="90328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7" name="Equation" r:id="rId10" imgW="419040" imgH="253800" progId="Equation.DSMT4">
                  <p:embed/>
                </p:oleObj>
              </mc:Choice>
              <mc:Fallback>
                <p:oleObj name="Equation" r:id="rId10" imgW="419040" imgH="2538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190750"/>
                        <a:ext cx="903288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1524000" y="2724150"/>
          <a:ext cx="685800" cy="477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8" name="Equation" r:id="rId12" imgW="291960" imgH="203040" progId="Equation.DSMT4">
                  <p:embed/>
                </p:oleObj>
              </mc:Choice>
              <mc:Fallback>
                <p:oleObj name="Equation" r:id="rId12" imgW="291960" imgH="203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724150"/>
                        <a:ext cx="685800" cy="477019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7" name="Object 11"/>
          <p:cNvGraphicFramePr>
            <a:graphicFrameLocks noChangeAspect="1"/>
          </p:cNvGraphicFramePr>
          <p:nvPr/>
        </p:nvGraphicFramePr>
        <p:xfrm>
          <a:off x="5727700" y="1627188"/>
          <a:ext cx="14192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9" name="Equation" r:id="rId14" imgW="723600" imgH="279360" progId="Equation.DSMT4">
                  <p:embed/>
                </p:oleObj>
              </mc:Choice>
              <mc:Fallback>
                <p:oleObj name="Equation" r:id="rId14" imgW="723600" imgH="2793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7700" y="1627188"/>
                        <a:ext cx="1419225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8" name="Object 12"/>
          <p:cNvGraphicFramePr>
            <a:graphicFrameLocks noChangeAspect="1"/>
          </p:cNvGraphicFramePr>
          <p:nvPr/>
        </p:nvGraphicFramePr>
        <p:xfrm>
          <a:off x="5688012" y="2160588"/>
          <a:ext cx="125888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0" name="Equation" r:id="rId16" imgW="583920" imgH="253800" progId="Equation.DSMT4">
                  <p:embed/>
                </p:oleObj>
              </mc:Choice>
              <mc:Fallback>
                <p:oleObj name="Equation" r:id="rId16" imgW="583920" imgH="25380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8012" y="2160588"/>
                        <a:ext cx="1258888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9" name="Object 13"/>
          <p:cNvGraphicFramePr>
            <a:graphicFrameLocks noChangeAspect="1"/>
          </p:cNvGraphicFramePr>
          <p:nvPr/>
        </p:nvGraphicFramePr>
        <p:xfrm>
          <a:off x="5676900" y="2681288"/>
          <a:ext cx="9413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1" name="Equation" r:id="rId18" imgW="419040" imgH="203040" progId="Equation.DSMT4">
                  <p:embed/>
                </p:oleObj>
              </mc:Choice>
              <mc:Fallback>
                <p:oleObj name="Equation" r:id="rId18" imgW="419040" imgH="2030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6900" y="2681288"/>
                        <a:ext cx="941388" cy="457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RATIONAL EXPONENTS AND RADICALS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>
                <a:ea typeface="Calibri"/>
                <a:cs typeface="Times New Roman"/>
              </a:rPr>
              <a:t>:</a:t>
            </a:r>
            <a:r>
              <a:rPr lang="en-US" sz="2400" dirty="0"/>
              <a:t>Simplify the following expression in rational exponent.</a:t>
            </a:r>
            <a:r>
              <a:rPr lang="en-US" sz="2400" dirty="0">
                <a:ea typeface="Calibri"/>
                <a:cs typeface="Times New Roman"/>
              </a:rPr>
              <a:t> 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57" name="Object 25"/>
          <p:cNvGraphicFramePr>
            <a:graphicFrameLocks noChangeAspect="1"/>
          </p:cNvGraphicFramePr>
          <p:nvPr/>
        </p:nvGraphicFramePr>
        <p:xfrm>
          <a:off x="320675" y="1657350"/>
          <a:ext cx="882650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7" name="Equation" r:id="rId4" imgW="368280" imgH="304560" progId="Equation.DSMT4">
                  <p:embed/>
                </p:oleObj>
              </mc:Choice>
              <mc:Fallback>
                <p:oleObj name="Equation" r:id="rId4" imgW="368280" imgH="30456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1657350"/>
                        <a:ext cx="882650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8" name="Object 26"/>
          <p:cNvGraphicFramePr>
            <a:graphicFrameLocks noChangeAspect="1"/>
          </p:cNvGraphicFramePr>
          <p:nvPr/>
        </p:nvGraphicFramePr>
        <p:xfrm>
          <a:off x="4548188" y="1670050"/>
          <a:ext cx="823912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8" name="Equation" r:id="rId6" imgW="342720" imgH="304560" progId="Equation.DSMT4">
                  <p:embed/>
                </p:oleObj>
              </mc:Choice>
              <mc:Fallback>
                <p:oleObj name="Equation" r:id="rId6" imgW="342720" imgH="30456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8188" y="1670050"/>
                        <a:ext cx="823912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7" name="Object 7"/>
          <p:cNvGraphicFramePr>
            <a:graphicFrameLocks noChangeAspect="1"/>
          </p:cNvGraphicFramePr>
          <p:nvPr/>
        </p:nvGraphicFramePr>
        <p:xfrm>
          <a:off x="1447800" y="1885950"/>
          <a:ext cx="106838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9" name="Equation" r:id="rId8" imgW="495000" imgH="253800" progId="Equation.DSMT4">
                  <p:embed/>
                </p:oleObj>
              </mc:Choice>
              <mc:Fallback>
                <p:oleObj name="Equation" r:id="rId8" imgW="495000" imgH="2538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885950"/>
                        <a:ext cx="1068388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8" name="Object 8"/>
          <p:cNvGraphicFramePr>
            <a:graphicFrameLocks noChangeAspect="1"/>
          </p:cNvGraphicFramePr>
          <p:nvPr/>
        </p:nvGraphicFramePr>
        <p:xfrm>
          <a:off x="1397000" y="2571750"/>
          <a:ext cx="120650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0" name="Equation" r:id="rId10" imgW="583920" imgH="355320" progId="Equation.DSMT4">
                  <p:embed/>
                </p:oleObj>
              </mc:Choice>
              <mc:Fallback>
                <p:oleObj name="Equation" r:id="rId10" imgW="583920" imgH="35532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0" y="2571750"/>
                        <a:ext cx="1206500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9" name="Object 9"/>
          <p:cNvGraphicFramePr>
            <a:graphicFrameLocks noChangeAspect="1"/>
          </p:cNvGraphicFramePr>
          <p:nvPr/>
        </p:nvGraphicFramePr>
        <p:xfrm>
          <a:off x="1371600" y="3257550"/>
          <a:ext cx="90328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1" name="Equation" r:id="rId12" imgW="419040" imgH="253800" progId="Equation.DSMT4">
                  <p:embed/>
                </p:oleObj>
              </mc:Choice>
              <mc:Fallback>
                <p:oleObj name="Equation" r:id="rId12" imgW="419040" imgH="2538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257550"/>
                        <a:ext cx="903288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0" name="Object 10"/>
          <p:cNvGraphicFramePr>
            <a:graphicFrameLocks noChangeAspect="1"/>
          </p:cNvGraphicFramePr>
          <p:nvPr/>
        </p:nvGraphicFramePr>
        <p:xfrm>
          <a:off x="1371600" y="3867150"/>
          <a:ext cx="6286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2" name="Equation" r:id="rId14" imgW="279360" imgH="203040" progId="Equation.DSMT4">
                  <p:embed/>
                </p:oleObj>
              </mc:Choice>
              <mc:Fallback>
                <p:oleObj name="Equation" r:id="rId14" imgW="279360" imgH="203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867150"/>
                        <a:ext cx="62865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1" name="Object 11"/>
          <p:cNvGraphicFramePr>
            <a:graphicFrameLocks noChangeAspect="1"/>
          </p:cNvGraphicFramePr>
          <p:nvPr/>
        </p:nvGraphicFramePr>
        <p:xfrm>
          <a:off x="1371600" y="4400550"/>
          <a:ext cx="8778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3" name="Equation" r:id="rId16" imgW="380880" imgH="177480" progId="Equation.DSMT4">
                  <p:embed/>
                </p:oleObj>
              </mc:Choice>
              <mc:Fallback>
                <p:oleObj name="Equation" r:id="rId16" imgW="380880" imgH="17748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400550"/>
                        <a:ext cx="877888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2" name="Object 12"/>
          <p:cNvGraphicFramePr>
            <a:graphicFrameLocks noChangeAspect="1"/>
          </p:cNvGraphicFramePr>
          <p:nvPr/>
        </p:nvGraphicFramePr>
        <p:xfrm>
          <a:off x="5486400" y="1784350"/>
          <a:ext cx="695325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4" name="Equation" r:id="rId18" imgW="342720" imgH="495000" progId="Equation.DSMT4">
                  <p:embed/>
                </p:oleObj>
              </mc:Choice>
              <mc:Fallback>
                <p:oleObj name="Equation" r:id="rId18" imgW="342720" imgH="49500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1784350"/>
                        <a:ext cx="695325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3" name="Object 13"/>
          <p:cNvGraphicFramePr>
            <a:graphicFrameLocks noChangeAspect="1"/>
          </p:cNvGraphicFramePr>
          <p:nvPr/>
        </p:nvGraphicFramePr>
        <p:xfrm>
          <a:off x="6273800" y="1784350"/>
          <a:ext cx="94138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5" name="Equation" r:id="rId20" imgW="444240" imgH="431640" progId="Equation.DSMT4">
                  <p:embed/>
                </p:oleObj>
              </mc:Choice>
              <mc:Fallback>
                <p:oleObj name="Equation" r:id="rId20" imgW="444240" imgH="4316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3800" y="1784350"/>
                        <a:ext cx="941388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4" name="Object 14"/>
          <p:cNvGraphicFramePr>
            <a:graphicFrameLocks noChangeAspect="1"/>
          </p:cNvGraphicFramePr>
          <p:nvPr/>
        </p:nvGraphicFramePr>
        <p:xfrm>
          <a:off x="7264400" y="1771650"/>
          <a:ext cx="130651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6" name="Equation" r:id="rId22" imgW="609480" imgH="469800" progId="Equation.DSMT4">
                  <p:embed/>
                </p:oleObj>
              </mc:Choice>
              <mc:Fallback>
                <p:oleObj name="Equation" r:id="rId22" imgW="609480" imgH="4698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4400" y="1771650"/>
                        <a:ext cx="1306513" cy="1008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5" name="Object 15"/>
          <p:cNvGraphicFramePr>
            <a:graphicFrameLocks noChangeAspect="1"/>
          </p:cNvGraphicFramePr>
          <p:nvPr/>
        </p:nvGraphicFramePr>
        <p:xfrm>
          <a:off x="5334000" y="2800350"/>
          <a:ext cx="10223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7" name="Equation" r:id="rId24" imgW="482400" imgH="431640" progId="Equation.DSMT4">
                  <p:embed/>
                </p:oleObj>
              </mc:Choice>
              <mc:Fallback>
                <p:oleObj name="Equation" r:id="rId24" imgW="482400" imgH="43164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2800350"/>
                        <a:ext cx="102235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6" name="Object 16"/>
          <p:cNvGraphicFramePr>
            <a:graphicFrameLocks noChangeAspect="1"/>
          </p:cNvGraphicFramePr>
          <p:nvPr/>
        </p:nvGraphicFramePr>
        <p:xfrm>
          <a:off x="6477000" y="2800350"/>
          <a:ext cx="76676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8" name="Equation" r:id="rId26" imgW="330120" imgH="393480" progId="Equation.DSMT4">
                  <p:embed/>
                </p:oleObj>
              </mc:Choice>
              <mc:Fallback>
                <p:oleObj name="Equation" r:id="rId26" imgW="330120" imgH="39348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2800350"/>
                        <a:ext cx="76676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7" name="Object 17"/>
          <p:cNvGraphicFramePr>
            <a:graphicFrameLocks noChangeAspect="1"/>
          </p:cNvGraphicFramePr>
          <p:nvPr/>
        </p:nvGraphicFramePr>
        <p:xfrm>
          <a:off x="7391400" y="2851150"/>
          <a:ext cx="7969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9" name="Equation" r:id="rId28" imgW="342720" imgH="393480" progId="Equation.DSMT4">
                  <p:embed/>
                </p:oleObj>
              </mc:Choice>
              <mc:Fallback>
                <p:oleObj name="Equation" r:id="rId28" imgW="342720" imgH="39348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2851150"/>
                        <a:ext cx="796925" cy="914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RATIONAL EXPONENTS AND RADICALS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Evaluate the following radicals.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2231" name="Object 7"/>
          <p:cNvGraphicFramePr>
            <a:graphicFrameLocks noChangeAspect="1"/>
          </p:cNvGraphicFramePr>
          <p:nvPr/>
        </p:nvGraphicFramePr>
        <p:xfrm>
          <a:off x="838200" y="1530350"/>
          <a:ext cx="1123950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0" name="Equation" r:id="rId4" imgW="583920" imgH="380880" progId="Equation.DSMT4">
                  <p:embed/>
                </p:oleObj>
              </mc:Choice>
              <mc:Fallback>
                <p:oleObj name="Equation" r:id="rId4" imgW="583920" imgH="3808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530350"/>
                        <a:ext cx="1123950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5" name="Object 11"/>
          <p:cNvGraphicFramePr>
            <a:graphicFrameLocks noChangeAspect="1"/>
          </p:cNvGraphicFramePr>
          <p:nvPr/>
        </p:nvGraphicFramePr>
        <p:xfrm>
          <a:off x="533400" y="2876550"/>
          <a:ext cx="11938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1" name="Equation" r:id="rId6" imgW="558720" imgH="279360" progId="Equation.DSMT4">
                  <p:embed/>
                </p:oleObj>
              </mc:Choice>
              <mc:Fallback>
                <p:oleObj name="Equation" r:id="rId6" imgW="558720" imgH="2793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876550"/>
                        <a:ext cx="11938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6" name="Object 12"/>
          <p:cNvGraphicFramePr>
            <a:graphicFrameLocks noChangeAspect="1"/>
          </p:cNvGraphicFramePr>
          <p:nvPr/>
        </p:nvGraphicFramePr>
        <p:xfrm>
          <a:off x="4724400" y="2800350"/>
          <a:ext cx="1276350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2" name="Equation" r:id="rId8" imgW="571320" imgH="444240" progId="Equation.DSMT4">
                  <p:embed/>
                </p:oleObj>
              </mc:Choice>
              <mc:Fallback>
                <p:oleObj name="Equation" r:id="rId8" imgW="571320" imgH="4442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2800350"/>
                        <a:ext cx="1276350" cy="992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7" name="Object 13"/>
          <p:cNvGraphicFramePr>
            <a:graphicFrameLocks noChangeAspect="1"/>
          </p:cNvGraphicFramePr>
          <p:nvPr/>
        </p:nvGraphicFramePr>
        <p:xfrm>
          <a:off x="4800599" y="1657350"/>
          <a:ext cx="914401" cy="485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3" name="Equation" r:id="rId10" imgW="406080" imgH="215640" progId="Equation.DSMT4">
                  <p:embed/>
                </p:oleObj>
              </mc:Choice>
              <mc:Fallback>
                <p:oleObj name="Equation" r:id="rId10" imgW="406080" imgH="2156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599" y="1657350"/>
                        <a:ext cx="914401" cy="4857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RATIONAL EXPONENTS AND RADICALS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Evaluate the following radicals.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2231" name="Object 7"/>
          <p:cNvGraphicFramePr>
            <a:graphicFrameLocks noChangeAspect="1"/>
          </p:cNvGraphicFramePr>
          <p:nvPr/>
        </p:nvGraphicFramePr>
        <p:xfrm>
          <a:off x="838200" y="1530350"/>
          <a:ext cx="1123950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0" name="Equation" r:id="rId4" imgW="583920" imgH="380880" progId="Equation.DSMT4">
                  <p:embed/>
                </p:oleObj>
              </mc:Choice>
              <mc:Fallback>
                <p:oleObj name="Equation" r:id="rId4" imgW="583920" imgH="3808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530350"/>
                        <a:ext cx="1123950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9" name="Object 7"/>
          <p:cNvGraphicFramePr>
            <a:graphicFrameLocks noChangeAspect="1"/>
          </p:cNvGraphicFramePr>
          <p:nvPr/>
        </p:nvGraphicFramePr>
        <p:xfrm>
          <a:off x="2057400" y="1441450"/>
          <a:ext cx="1066800" cy="1040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1" name="Equation" r:id="rId6" imgW="520560" imgH="507960" progId="Equation.DSMT4">
                  <p:embed/>
                </p:oleObj>
              </mc:Choice>
              <mc:Fallback>
                <p:oleObj name="Equation" r:id="rId6" imgW="520560" imgH="5079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441450"/>
                        <a:ext cx="1066800" cy="10407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0" name="Object 8"/>
          <p:cNvGraphicFramePr>
            <a:graphicFrameLocks noChangeAspect="1"/>
          </p:cNvGraphicFramePr>
          <p:nvPr/>
        </p:nvGraphicFramePr>
        <p:xfrm>
          <a:off x="2133600" y="2647950"/>
          <a:ext cx="685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2" name="Equation" r:id="rId8" imgW="304560" imgH="304560" progId="Equation.DSMT4">
                  <p:embed/>
                </p:oleObj>
              </mc:Choice>
              <mc:Fallback>
                <p:oleObj name="Equation" r:id="rId8" imgW="304560" imgH="3045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647950"/>
                        <a:ext cx="6858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1" name="Object 9"/>
          <p:cNvGraphicFramePr>
            <a:graphicFrameLocks noChangeAspect="1"/>
          </p:cNvGraphicFramePr>
          <p:nvPr/>
        </p:nvGraphicFramePr>
        <p:xfrm>
          <a:off x="2133599" y="3422650"/>
          <a:ext cx="6572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3" name="Equation" r:id="rId10" imgW="291960" imgH="203040" progId="Equation.DSMT4">
                  <p:embed/>
                </p:oleObj>
              </mc:Choice>
              <mc:Fallback>
                <p:oleObj name="Equation" r:id="rId10" imgW="29196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99" y="3422650"/>
                        <a:ext cx="657225" cy="457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6" name="Object 14"/>
          <p:cNvGraphicFramePr>
            <a:graphicFrameLocks noChangeAspect="1"/>
          </p:cNvGraphicFramePr>
          <p:nvPr/>
        </p:nvGraphicFramePr>
        <p:xfrm>
          <a:off x="5105400" y="1657350"/>
          <a:ext cx="812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4" name="Equation" r:id="rId12" imgW="406080" imgH="215640" progId="Equation.DSMT4">
                  <p:embed/>
                </p:oleObj>
              </mc:Choice>
              <mc:Fallback>
                <p:oleObj name="Equation" r:id="rId12" imgW="406080" imgH="21564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657350"/>
                        <a:ext cx="812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7" name="Object 15"/>
          <p:cNvGraphicFramePr>
            <a:graphicFrameLocks noChangeAspect="1"/>
          </p:cNvGraphicFramePr>
          <p:nvPr/>
        </p:nvGraphicFramePr>
        <p:xfrm>
          <a:off x="6019800" y="1619250"/>
          <a:ext cx="906236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5" name="Equation" r:id="rId14" imgW="469800" imgH="266400" progId="Equation.DSMT4">
                  <p:embed/>
                </p:oleObj>
              </mc:Choice>
              <mc:Fallback>
                <p:oleObj name="Equation" r:id="rId14" imgW="469800" imgH="26640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1619250"/>
                        <a:ext cx="906236" cy="5143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8" name="Object 16"/>
          <p:cNvGraphicFramePr>
            <a:graphicFrameLocks noChangeAspect="1"/>
          </p:cNvGraphicFramePr>
          <p:nvPr/>
        </p:nvGraphicFramePr>
        <p:xfrm>
          <a:off x="6096000" y="2343150"/>
          <a:ext cx="80533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6" name="Equation" r:id="rId16" imgW="355320" imgH="215640" progId="Equation.DSMT4">
                  <p:embed/>
                </p:oleObj>
              </mc:Choice>
              <mc:Fallback>
                <p:oleObj name="Equation" r:id="rId16" imgW="355320" imgH="21564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343150"/>
                        <a:ext cx="805330" cy="4889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RATIONAL EXPONENTS AND RADICALS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Evaluate the following radicals.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3263" name="Object 15"/>
          <p:cNvGraphicFramePr>
            <a:graphicFrameLocks noChangeAspect="1"/>
          </p:cNvGraphicFramePr>
          <p:nvPr/>
        </p:nvGraphicFramePr>
        <p:xfrm>
          <a:off x="381000" y="971550"/>
          <a:ext cx="11938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1" name="Equation" r:id="rId4" imgW="558720" imgH="279360" progId="Equation.DSMT4">
                  <p:embed/>
                </p:oleObj>
              </mc:Choice>
              <mc:Fallback>
                <p:oleObj name="Equation" r:id="rId4" imgW="558720" imgH="27936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971550"/>
                        <a:ext cx="11938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64" name="Object 16"/>
          <p:cNvGraphicFramePr>
            <a:graphicFrameLocks noChangeAspect="1"/>
          </p:cNvGraphicFramePr>
          <p:nvPr/>
        </p:nvGraphicFramePr>
        <p:xfrm>
          <a:off x="1676400" y="971550"/>
          <a:ext cx="1439672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2" name="Equation" r:id="rId6" imgW="660240" imgH="317160" progId="Equation.DSMT4">
                  <p:embed/>
                </p:oleObj>
              </mc:Choice>
              <mc:Fallback>
                <p:oleObj name="Equation" r:id="rId6" imgW="660240" imgH="31716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971550"/>
                        <a:ext cx="1439672" cy="69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65" name="Object 17"/>
          <p:cNvGraphicFramePr>
            <a:graphicFrameLocks noChangeAspect="1"/>
          </p:cNvGraphicFramePr>
          <p:nvPr/>
        </p:nvGraphicFramePr>
        <p:xfrm>
          <a:off x="1676400" y="1733550"/>
          <a:ext cx="139900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3" name="Equation" r:id="rId8" imgW="583920" imgH="241200" progId="Equation.DSMT4">
                  <p:embed/>
                </p:oleObj>
              </mc:Choice>
              <mc:Fallback>
                <p:oleObj name="Equation" r:id="rId8" imgW="583920" imgH="24120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733550"/>
                        <a:ext cx="1399005" cy="57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66" name="Object 18"/>
          <p:cNvGraphicFramePr>
            <a:graphicFrameLocks noChangeAspect="1"/>
          </p:cNvGraphicFramePr>
          <p:nvPr/>
        </p:nvGraphicFramePr>
        <p:xfrm>
          <a:off x="1676400" y="2419350"/>
          <a:ext cx="108527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4" name="Equation" r:id="rId10" imgW="507960" imgH="279360" progId="Equation.DSMT4">
                  <p:embed/>
                </p:oleObj>
              </mc:Choice>
              <mc:Fallback>
                <p:oleObj name="Equation" r:id="rId10" imgW="507960" imgH="27936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419350"/>
                        <a:ext cx="1085273" cy="5969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67" name="Object 19"/>
          <p:cNvGraphicFramePr>
            <a:graphicFrameLocks noChangeAspect="1"/>
          </p:cNvGraphicFramePr>
          <p:nvPr/>
        </p:nvGraphicFramePr>
        <p:xfrm>
          <a:off x="4572000" y="895350"/>
          <a:ext cx="1276351" cy="992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5" name="Equation" r:id="rId12" imgW="571320" imgH="444240" progId="Equation.DSMT4">
                  <p:embed/>
                </p:oleObj>
              </mc:Choice>
              <mc:Fallback>
                <p:oleObj name="Equation" r:id="rId12" imgW="571320" imgH="44424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895350"/>
                        <a:ext cx="1276351" cy="9927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68" name="Object 20"/>
          <p:cNvGraphicFramePr>
            <a:graphicFrameLocks noChangeAspect="1"/>
          </p:cNvGraphicFramePr>
          <p:nvPr/>
        </p:nvGraphicFramePr>
        <p:xfrm>
          <a:off x="5943600" y="872490"/>
          <a:ext cx="1676400" cy="1089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6" name="Equation" r:id="rId14" imgW="761760" imgH="495000" progId="Equation.DSMT4">
                  <p:embed/>
                </p:oleObj>
              </mc:Choice>
              <mc:Fallback>
                <p:oleObj name="Equation" r:id="rId14" imgW="761760" imgH="495000" progId="Equation.DSMT4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872490"/>
                        <a:ext cx="1676400" cy="10896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69" name="Object 21"/>
          <p:cNvGraphicFramePr>
            <a:graphicFrameLocks noChangeAspect="1"/>
          </p:cNvGraphicFramePr>
          <p:nvPr/>
        </p:nvGraphicFramePr>
        <p:xfrm>
          <a:off x="5867400" y="2266950"/>
          <a:ext cx="1121709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7" name="Equation" r:id="rId16" imgW="495000" imgH="431640" progId="Equation.DSMT4">
                  <p:embed/>
                </p:oleObj>
              </mc:Choice>
              <mc:Fallback>
                <p:oleObj name="Equation" r:id="rId16" imgW="495000" imgH="431640" progId="Equation.DSMT4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2266950"/>
                        <a:ext cx="1121709" cy="9779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RATIONAL EXPONENTS AND RADICALS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800" b="1" dirty="0">
                <a:latin typeface="Cambria" pitchFamily="18" charset="0"/>
              </a:rPr>
              <a:t>RATIONAL EXPONENTS AND RADICALS</a:t>
            </a:r>
            <a:endParaRPr lang="en-US" sz="17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algn="ctr">
              <a:buNone/>
            </a:pPr>
            <a:r>
              <a:rPr lang="en-US" sz="2400" dirty="0"/>
              <a:t>Simplify and evaluate radicals using rational exponent.</a:t>
            </a:r>
          </a:p>
          <a:p>
            <a:pPr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Rational Exponent</a:t>
            </a:r>
          </a:p>
          <a:p>
            <a:r>
              <a:rPr lang="en-US" sz="2400" dirty="0"/>
              <a:t>Properties of Power</a:t>
            </a:r>
          </a:p>
          <a:p>
            <a:r>
              <a:rPr lang="en-US" sz="2400" dirty="0"/>
              <a:t>Base</a:t>
            </a:r>
          </a:p>
          <a:p>
            <a:r>
              <a:rPr lang="en-US" sz="2400" dirty="0"/>
              <a:t>Radicals</a:t>
            </a: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RATIONAL EXPONENTS AND RADICALS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51435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Rational Exponent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333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80971"/>
              </p:ext>
            </p:extLst>
          </p:nvPr>
        </p:nvGraphicFramePr>
        <p:xfrm>
          <a:off x="3410743" y="1504950"/>
          <a:ext cx="2322513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Equation" r:id="rId5" imgW="710891" imgH="330057" progId="Equation.DSMT4">
                  <p:embed/>
                </p:oleObj>
              </mc:Choice>
              <mc:Fallback>
                <p:oleObj name="Equation" r:id="rId5" imgW="710891" imgH="330057" progId="Equation.DSMT4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0743" y="1504950"/>
                        <a:ext cx="2322513" cy="1098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RATIONAL EXPONENTS AND RADICALS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51435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Laws of Radicals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333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381000" y="1428750"/>
          <a:ext cx="2362200" cy="732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6" name="Equation" r:id="rId5" imgW="1117115" imgH="342751" progId="Equation.DSMT4">
                  <p:embed/>
                </p:oleObj>
              </mc:Choice>
              <mc:Fallback>
                <p:oleObj name="Equation" r:id="rId5" imgW="1117115" imgH="342751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428750"/>
                        <a:ext cx="2362200" cy="73246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2470" name="Object 6"/>
          <p:cNvGraphicFramePr>
            <a:graphicFrameLocks noChangeAspect="1"/>
          </p:cNvGraphicFramePr>
          <p:nvPr/>
        </p:nvGraphicFramePr>
        <p:xfrm>
          <a:off x="381000" y="2952750"/>
          <a:ext cx="311436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7" name="Equation" r:id="rId7" imgW="1422400" imgH="241300" progId="Equation.DSMT4">
                  <p:embed/>
                </p:oleObj>
              </mc:Choice>
              <mc:Fallback>
                <p:oleObj name="Equation" r:id="rId7" imgW="1422400" imgH="2413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952750"/>
                        <a:ext cx="3114368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2472" name="Object 8"/>
          <p:cNvGraphicFramePr>
            <a:graphicFrameLocks noChangeAspect="1"/>
          </p:cNvGraphicFramePr>
          <p:nvPr/>
        </p:nvGraphicFramePr>
        <p:xfrm>
          <a:off x="5334000" y="1428750"/>
          <a:ext cx="2611582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8" name="Equation" r:id="rId9" imgW="1219200" imgH="457200" progId="Equation.DSMT4">
                  <p:embed/>
                </p:oleObj>
              </mc:Choice>
              <mc:Fallback>
                <p:oleObj name="Equation" r:id="rId9" imgW="1219200" imgH="4572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1428750"/>
                        <a:ext cx="2611582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4" name="Rectangle 10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5410200" y="2876550"/>
          <a:ext cx="2667000" cy="61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9" name="Equation" r:id="rId11" imgW="1206500" imgH="279400" progId="Equation.DSMT4">
                  <p:embed/>
                </p:oleObj>
              </mc:Choice>
              <mc:Fallback>
                <p:oleObj name="Equation" r:id="rId11" imgW="1206500" imgH="2794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2876550"/>
                        <a:ext cx="2667000" cy="615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Change the following expression in rational exponent to radicals.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54" name="Object 22"/>
          <p:cNvGraphicFramePr>
            <a:graphicFrameLocks noChangeAspect="1"/>
          </p:cNvGraphicFramePr>
          <p:nvPr/>
        </p:nvGraphicFramePr>
        <p:xfrm>
          <a:off x="520700" y="1581150"/>
          <a:ext cx="671513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2"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" y="1581150"/>
                        <a:ext cx="671513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5" name="Object 23"/>
          <p:cNvGraphicFramePr>
            <a:graphicFrameLocks noChangeAspect="1"/>
          </p:cNvGraphicFramePr>
          <p:nvPr/>
        </p:nvGraphicFramePr>
        <p:xfrm>
          <a:off x="4768850" y="1685925"/>
          <a:ext cx="647700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" name="Equation" r:id="rId6" imgW="291960" imgH="304560" progId="Equation.DSMT4">
                  <p:embed/>
                </p:oleObj>
              </mc:Choice>
              <mc:Fallback>
                <p:oleObj name="Equation" r:id="rId6" imgW="291960" imgH="304560" progId="Equation.DSMT4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850" y="1685925"/>
                        <a:ext cx="647700" cy="674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RATIONAL EXPONENTS AND RADICALS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Change the following expression in rational exponent to radicals.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54" name="Object 22"/>
          <p:cNvGraphicFramePr>
            <a:graphicFrameLocks noChangeAspect="1"/>
          </p:cNvGraphicFramePr>
          <p:nvPr/>
        </p:nvGraphicFramePr>
        <p:xfrm>
          <a:off x="520700" y="1581150"/>
          <a:ext cx="671513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2"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" y="1581150"/>
                        <a:ext cx="671513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5" name="Object 23"/>
          <p:cNvGraphicFramePr>
            <a:graphicFrameLocks noChangeAspect="1"/>
          </p:cNvGraphicFramePr>
          <p:nvPr/>
        </p:nvGraphicFramePr>
        <p:xfrm>
          <a:off x="4768850" y="1685925"/>
          <a:ext cx="647700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3" name="Equation" r:id="rId6" imgW="291960" imgH="304560" progId="Equation.DSMT4">
                  <p:embed/>
                </p:oleObj>
              </mc:Choice>
              <mc:Fallback>
                <p:oleObj name="Equation" r:id="rId6" imgW="291960" imgH="30456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850" y="1685925"/>
                        <a:ext cx="647700" cy="674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1295400" y="1795463"/>
          <a:ext cx="903288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4" name="Equation" r:id="rId8" imgW="419040" imgH="253800" progId="Equation.DSMT4">
                  <p:embed/>
                </p:oleObj>
              </mc:Choice>
              <mc:Fallback>
                <p:oleObj name="Equation" r:id="rId8" imgW="419040" imgH="2538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795463"/>
                        <a:ext cx="903288" cy="54768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7349" name="Object 5"/>
          <p:cNvGraphicFramePr>
            <a:graphicFrameLocks noChangeAspect="1"/>
          </p:cNvGraphicFramePr>
          <p:nvPr/>
        </p:nvGraphicFramePr>
        <p:xfrm>
          <a:off x="5410200" y="1885950"/>
          <a:ext cx="800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5" name="Equation" r:id="rId10" imgW="342751" imgH="228501" progId="Equation.DSMT4">
                  <p:embed/>
                </p:oleObj>
              </mc:Choice>
              <mc:Fallback>
                <p:oleObj name="Equation" r:id="rId10" imgW="342751" imgH="228501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1885950"/>
                        <a:ext cx="800100" cy="533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RATIONAL EXPONENTS AND RADICALS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Change the following radicals to rational exponent.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0422" name="Object 6"/>
          <p:cNvGraphicFramePr>
            <a:graphicFrameLocks noChangeAspect="1"/>
          </p:cNvGraphicFramePr>
          <p:nvPr/>
        </p:nvGraphicFramePr>
        <p:xfrm>
          <a:off x="609600" y="1733550"/>
          <a:ext cx="7921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2" name="Equation" r:id="rId4" imgW="330120" imgH="228600" progId="Equation.DSMT4">
                  <p:embed/>
                </p:oleObj>
              </mc:Choice>
              <mc:Fallback>
                <p:oleObj name="Equation" r:id="rId4" imgW="330120" imgH="2286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733550"/>
                        <a:ext cx="792163" cy="5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0425" name="Object 9"/>
          <p:cNvGraphicFramePr>
            <a:graphicFrameLocks noChangeAspect="1"/>
          </p:cNvGraphicFramePr>
          <p:nvPr/>
        </p:nvGraphicFramePr>
        <p:xfrm>
          <a:off x="4432300" y="1733550"/>
          <a:ext cx="8683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3" name="Equation" r:id="rId6" imgW="406080" imgH="253800" progId="Equation.DSMT4">
                  <p:embed/>
                </p:oleObj>
              </mc:Choice>
              <mc:Fallback>
                <p:oleObj name="Equation" r:id="rId6" imgW="406080" imgH="2538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2300" y="1733550"/>
                        <a:ext cx="868363" cy="5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RATIONAL EXPONENTS AND RADICALS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Change the following radicals to rational exponent.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0422" name="Object 6"/>
          <p:cNvGraphicFramePr>
            <a:graphicFrameLocks noChangeAspect="1"/>
          </p:cNvGraphicFramePr>
          <p:nvPr/>
        </p:nvGraphicFramePr>
        <p:xfrm>
          <a:off x="609600" y="1733550"/>
          <a:ext cx="7921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0" name="Equation" r:id="rId4" imgW="330120" imgH="228600" progId="Equation.DSMT4">
                  <p:embed/>
                </p:oleObj>
              </mc:Choice>
              <mc:Fallback>
                <p:oleObj name="Equation" r:id="rId4" imgW="330120" imgH="228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733550"/>
                        <a:ext cx="792163" cy="5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0425" name="Object 9"/>
          <p:cNvGraphicFramePr>
            <a:graphicFrameLocks noChangeAspect="1"/>
          </p:cNvGraphicFramePr>
          <p:nvPr/>
        </p:nvGraphicFramePr>
        <p:xfrm>
          <a:off x="4432300" y="1733550"/>
          <a:ext cx="8683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1" name="Equation" r:id="rId6" imgW="406080" imgH="253800" progId="Equation.DSMT4">
                  <p:embed/>
                </p:oleObj>
              </mc:Choice>
              <mc:Fallback>
                <p:oleObj name="Equation" r:id="rId6" imgW="406080" imgH="253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2300" y="1733550"/>
                        <a:ext cx="868363" cy="5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44" name="Object 4"/>
          <p:cNvGraphicFramePr>
            <a:graphicFrameLocks noChangeAspect="1"/>
          </p:cNvGraphicFramePr>
          <p:nvPr/>
        </p:nvGraphicFramePr>
        <p:xfrm>
          <a:off x="1524000" y="1504950"/>
          <a:ext cx="7620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2" name="Equation" r:id="rId8" imgW="304536" imgH="304536" progId="Equation.DSMT4">
                  <p:embed/>
                </p:oleObj>
              </mc:Choice>
              <mc:Fallback>
                <p:oleObj name="Equation" r:id="rId8" imgW="304536" imgH="304536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504950"/>
                        <a:ext cx="762000" cy="7620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47" name="Object 7"/>
          <p:cNvGraphicFramePr>
            <a:graphicFrameLocks noChangeAspect="1"/>
          </p:cNvGraphicFramePr>
          <p:nvPr/>
        </p:nvGraphicFramePr>
        <p:xfrm>
          <a:off x="5334000" y="1601932"/>
          <a:ext cx="685800" cy="665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3" name="Equation" r:id="rId10" imgW="317225" imgH="304536" progId="Equation.DSMT4">
                  <p:embed/>
                </p:oleObj>
              </mc:Choice>
              <mc:Fallback>
                <p:oleObj name="Equation" r:id="rId10" imgW="317225" imgH="304536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1601932"/>
                        <a:ext cx="685800" cy="66501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RATIONAL EXPONENTS AND RADICALS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>
                <a:ea typeface="Calibri"/>
                <a:cs typeface="Times New Roman"/>
              </a:rPr>
              <a:t>:</a:t>
            </a:r>
            <a:r>
              <a:rPr lang="en-US" sz="2400" dirty="0"/>
              <a:t>Simplify the following expression in rational exponent.</a:t>
            </a:r>
            <a:r>
              <a:rPr lang="en-US" sz="2400" dirty="0">
                <a:ea typeface="Calibri"/>
                <a:cs typeface="Times New Roman"/>
              </a:rPr>
              <a:t> 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55" name="Object 23"/>
          <p:cNvGraphicFramePr>
            <a:graphicFrameLocks noChangeAspect="1"/>
          </p:cNvGraphicFramePr>
          <p:nvPr/>
        </p:nvGraphicFramePr>
        <p:xfrm>
          <a:off x="457200" y="1352550"/>
          <a:ext cx="1041400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9" name="Equation" r:id="rId4" imgW="469800" imgH="330120" progId="Equation.DSMT4">
                  <p:embed/>
                </p:oleObj>
              </mc:Choice>
              <mc:Fallback>
                <p:oleObj name="Equation" r:id="rId4" imgW="469800" imgH="33012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352550"/>
                        <a:ext cx="1041400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6" name="Object 24"/>
          <p:cNvGraphicFramePr>
            <a:graphicFrameLocks noChangeAspect="1"/>
          </p:cNvGraphicFramePr>
          <p:nvPr/>
        </p:nvGraphicFramePr>
        <p:xfrm>
          <a:off x="4419600" y="1352550"/>
          <a:ext cx="1350962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0" name="Equation" r:id="rId6" imgW="609480" imgH="330120" progId="Equation.DSMT4">
                  <p:embed/>
                </p:oleObj>
              </mc:Choice>
              <mc:Fallback>
                <p:oleObj name="Equation" r:id="rId6" imgW="609480" imgH="33012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352550"/>
                        <a:ext cx="1350962" cy="731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7" name="Object 25"/>
          <p:cNvGraphicFramePr>
            <a:graphicFrameLocks noChangeAspect="1"/>
          </p:cNvGraphicFramePr>
          <p:nvPr/>
        </p:nvGraphicFramePr>
        <p:xfrm>
          <a:off x="411163" y="2754312"/>
          <a:ext cx="884237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1" name="Equation" r:id="rId8" imgW="368280" imgH="304560" progId="Equation.DSMT4">
                  <p:embed/>
                </p:oleObj>
              </mc:Choice>
              <mc:Fallback>
                <p:oleObj name="Equation" r:id="rId8" imgW="368280" imgH="30456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163" y="2754312"/>
                        <a:ext cx="884237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8" name="Object 26"/>
          <p:cNvGraphicFramePr>
            <a:graphicFrameLocks noChangeAspect="1"/>
          </p:cNvGraphicFramePr>
          <p:nvPr/>
        </p:nvGraphicFramePr>
        <p:xfrm>
          <a:off x="4419600" y="2724150"/>
          <a:ext cx="823912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2" name="Equation" r:id="rId10" imgW="342720" imgH="304560" progId="Equation.DSMT4">
                  <p:embed/>
                </p:oleObj>
              </mc:Choice>
              <mc:Fallback>
                <p:oleObj name="Equation" r:id="rId10" imgW="342720" imgH="30456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2724150"/>
                        <a:ext cx="823912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RATIONAL EXPONENTS AND RADICALS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216</Words>
  <Application>Microsoft Office PowerPoint</Application>
  <PresentationFormat>On-screen Show (16:9)</PresentationFormat>
  <Paragraphs>39</Paragraphs>
  <Slides>14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Cambria</vt:lpstr>
      <vt:lpstr>Times New Roman</vt:lpstr>
      <vt:lpstr>Office Theme</vt:lpstr>
      <vt:lpstr>Equation</vt:lpstr>
      <vt:lpstr>Rational Exponents and Radicals</vt:lpstr>
      <vt:lpstr>RATIONAL EXPONENTS AND RADICALS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157</cp:revision>
  <dcterms:created xsi:type="dcterms:W3CDTF">2016-12-20T05:05:08Z</dcterms:created>
  <dcterms:modified xsi:type="dcterms:W3CDTF">2017-03-30T20:30:05Z</dcterms:modified>
</cp:coreProperties>
</file>